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3" r:id="rId2"/>
    <p:sldId id="350" r:id="rId3"/>
    <p:sldId id="354" r:id="rId4"/>
    <p:sldId id="355" r:id="rId5"/>
    <p:sldId id="356" r:id="rId6"/>
    <p:sldId id="343" r:id="rId7"/>
    <p:sldId id="344" r:id="rId8"/>
    <p:sldId id="345" r:id="rId9"/>
    <p:sldId id="348" r:id="rId10"/>
    <p:sldId id="342" r:id="rId11"/>
    <p:sldId id="346" r:id="rId12"/>
    <p:sldId id="341" r:id="rId13"/>
    <p:sldId id="357" r:id="rId14"/>
    <p:sldId id="351" r:id="rId15"/>
    <p:sldId id="352" r:id="rId16"/>
    <p:sldId id="347" r:id="rId17"/>
    <p:sldId id="349" r:id="rId18"/>
  </p:sldIdLst>
  <p:sldSz cx="9144000" cy="5143500" type="screen16x9"/>
  <p:notesSz cx="20104100" cy="12566650"/>
  <p:defaultTextStyle>
    <a:defPPr>
      <a:defRPr lang="es-ES"/>
    </a:defPPr>
    <a:lvl1pPr marL="0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1pPr>
    <a:lvl2pPr marL="199934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2pPr>
    <a:lvl3pPr marL="399867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3pPr>
    <a:lvl4pPr marL="599801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4pPr>
    <a:lvl5pPr marL="799734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5pPr>
    <a:lvl6pPr marL="999668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6pPr>
    <a:lvl7pPr marL="1199601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7pPr>
    <a:lvl8pPr marL="1399535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8pPr>
    <a:lvl9pPr marL="1599468" algn="l" defTabSz="399867" rtl="0" eaLnBrk="1" latinLnBrk="0" hangingPunct="1">
      <a:defRPr sz="7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9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Peñalver García" initials="RPG" lastIdx="1" clrIdx="0">
    <p:extLst>
      <p:ext uri="{19B8F6BF-5375-455C-9EA6-DF929625EA0E}">
        <p15:presenceInfo xmlns:p15="http://schemas.microsoft.com/office/powerpoint/2012/main" userId="S::rpenalver@espublico.com::53745624-d2e9-4c7f-8585-0da349a91c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85"/>
    <a:srgbClr val="00DFB2"/>
    <a:srgbClr val="5FFFDF"/>
    <a:srgbClr val="EC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5" autoAdjust="0"/>
    <p:restoredTop sz="94660"/>
  </p:normalViewPr>
  <p:slideViewPr>
    <p:cSldViewPr>
      <p:cViewPr varScale="1">
        <p:scale>
          <a:sx n="189" d="100"/>
          <a:sy n="189" d="100"/>
        </p:scale>
        <p:origin x="176" y="1168"/>
      </p:cViewPr>
      <p:guideLst>
        <p:guide orient="horz" pos="1179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D2A7B71-B1C4-9F4D-9A2E-F6A085637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30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DC4826-2D8D-3441-9C45-95B3F77BD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630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5E9F-185F-3E4E-9526-B717729A5F7B}" type="datetimeFigureOut">
              <a:rPr lang="es-ES" smtClean="0"/>
              <a:t>22/9/22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52EEAD-A43B-7644-9FB3-24C67FD1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936413"/>
            <a:ext cx="8712200" cy="630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6E4680-09C6-C34A-ACA7-BE6C6590A7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1936413"/>
            <a:ext cx="8712200" cy="630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7BDC-658B-3342-B1D2-B264DCB260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67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5C50445-C846-484F-BCE2-E547BCAF7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30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8659B-50D5-45DD-89FF-4F8E732DA9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30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1FA9-918A-4A5A-98FD-DCF88A47FC14}" type="datetimeFigureOut">
              <a:rPr lang="es-ES" smtClean="0"/>
              <a:t>22/9/22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5B1CDEC-5C94-4852-83A3-723EEF5162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1571625"/>
            <a:ext cx="7537450" cy="4240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E297880-EE43-471C-82AD-85E3638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6048375"/>
            <a:ext cx="16084550" cy="4948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C591E-9860-4DC0-BA2A-DD6CC0A1A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1936413"/>
            <a:ext cx="8712200" cy="630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3EB753-3E43-41BA-B8B7-979AF5C3F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1936413"/>
            <a:ext cx="8712200" cy="630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35B9-F52B-4F3B-AB49-2C66ABAA9B3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1pPr>
    <a:lvl2pPr marL="199934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2pPr>
    <a:lvl3pPr marL="399867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3pPr>
    <a:lvl4pPr marL="599801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4pPr>
    <a:lvl5pPr marL="799734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5pPr>
    <a:lvl6pPr marL="999668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6pPr>
    <a:lvl7pPr marL="1199601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7pPr>
    <a:lvl8pPr marL="1399535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8pPr>
    <a:lvl9pPr marL="1599468" algn="l" defTabSz="399867" rtl="0" eaLnBrk="1" latinLnBrk="0" hangingPunct="1">
      <a:defRPr sz="5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hyperlink" Target="http://www.espublicogestiona.com/seminarios" TargetMode="Externa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786" y="403852"/>
            <a:ext cx="8282427" cy="371640"/>
          </a:xfrm>
        </p:spPr>
        <p:txBody>
          <a:bodyPr lIns="0" tIns="0" rIns="0" bIns="0"/>
          <a:lstStyle>
            <a:lvl1pPr>
              <a:defRPr sz="2415" b="1" i="0">
                <a:solidFill>
                  <a:srgbClr val="666666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083C0EB-1B14-E94E-BAFA-FD10CA61F8B6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D10411-E51E-2F4A-A774-F8DD2F27F50C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2D83BB1-89B6-5545-8259-4E72E40CE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5C4D08-A643-4A41-B0DB-24186B7EB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16" name="Marcador de texto 24">
            <a:extLst>
              <a:ext uri="{FF2B5EF4-FFF2-40B4-BE49-F238E27FC236}">
                <a16:creationId xmlns:a16="http://schemas.microsoft.com/office/drawing/2014/main" id="{21367CF2-908B-7540-8C7F-D8F119D4D8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AB5BCBB-7422-744E-BBD8-948F90BE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746748" cy="1114854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7A82F69-EECE-2D4B-8A7D-4EE0C8AE6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5320" y="1638265"/>
            <a:ext cx="3319971" cy="1331134"/>
          </a:xfrm>
        </p:spPr>
        <p:txBody>
          <a:bodyPr bIns="0"/>
          <a:lstStyle>
            <a:lvl1pPr>
              <a:spcAft>
                <a:spcPts val="491"/>
              </a:spcAft>
              <a:defRPr sz="1400" b="0" i="0">
                <a:solidFill>
                  <a:srgbClr val="006D85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491"/>
              </a:spcAft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spcAft>
                <a:spcPts val="491"/>
              </a:spcAft>
              <a:buFontTx/>
              <a:buBlip>
                <a:blip r:embed="rId4"/>
              </a:buBlip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BA442969-508F-4B4B-8B8D-58E91F1F52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0" y="1638265"/>
            <a:ext cx="3319971" cy="1331134"/>
          </a:xfrm>
        </p:spPr>
        <p:txBody>
          <a:bodyPr bIns="0"/>
          <a:lstStyle>
            <a:lvl1pPr>
              <a:spcAft>
                <a:spcPts val="491"/>
              </a:spcAft>
              <a:defRPr sz="1400" b="0" i="0">
                <a:solidFill>
                  <a:srgbClr val="006D85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491"/>
              </a:spcAft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spcAft>
                <a:spcPts val="491"/>
              </a:spcAft>
              <a:buFontTx/>
              <a:buBlip>
                <a:blip r:embed="rId4"/>
              </a:buBlip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2AEC89-A982-D045-A29B-441AC06F87A5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18715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5C189-4CF7-4C41-8EFF-3FCA0E57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6217" y="2248958"/>
            <a:ext cx="2434641" cy="430887"/>
          </a:xfrm>
        </p:spPr>
        <p:txBody>
          <a:bodyPr/>
          <a:lstStyle>
            <a:lvl1pPr>
              <a:defRPr sz="1400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5493101-A83D-F44C-9A65-77E6F0E993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5349" y="2248958"/>
            <a:ext cx="2434641" cy="430887"/>
          </a:xfrm>
        </p:spPr>
        <p:txBody>
          <a:bodyPr/>
          <a:lstStyle>
            <a:lvl1pPr>
              <a:defRPr sz="1400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71E6FBF8-2E89-1746-BD86-268C2A4CFB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6879" y="2248958"/>
            <a:ext cx="2434641" cy="430887"/>
          </a:xfrm>
        </p:spPr>
        <p:txBody>
          <a:bodyPr/>
          <a:lstStyle>
            <a:lvl1pPr>
              <a:defRPr sz="1400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D6CFD077-A911-0D43-9C50-08A4D6DB9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97231ED-CA5C-E54E-B603-3E5C6FC3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6369765" cy="861774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BC48B47-62A0-F34C-9AF8-D031F73AEFFF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83FBC1-E665-434A-ADA2-A6B54E1D356A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42DF838-3A77-A945-A3D6-30599E029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B449241-D381-B041-8561-30E64F68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5E9A061E-B609-9241-9842-3B992C723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6217" y="2726115"/>
            <a:ext cx="2434641" cy="2008035"/>
          </a:xfrm>
        </p:spPr>
        <p:txBody>
          <a:bodyPr/>
          <a:lstStyle>
            <a:lvl1pPr algn="just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B6BBF702-B4A9-5842-8747-9AB5D7FBAB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5349" y="2726115"/>
            <a:ext cx="2434641" cy="2008035"/>
          </a:xfrm>
        </p:spPr>
        <p:txBody>
          <a:bodyPr/>
          <a:lstStyle>
            <a:lvl1pPr algn="just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3AC0809F-8A75-FF48-A7E5-37EF6F7653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879" y="2726115"/>
            <a:ext cx="2434641" cy="2008035"/>
          </a:xfrm>
        </p:spPr>
        <p:txBody>
          <a:bodyPr/>
          <a:lstStyle>
            <a:lvl1pPr algn="just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6553CF-9011-2540-A8D4-DAB4EB81D241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11801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5C189-4CF7-4C41-8EFF-3FCA0E57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6217" y="1584535"/>
            <a:ext cx="2434641" cy="453500"/>
          </a:xfrm>
        </p:spPr>
        <p:txBody>
          <a:bodyPr/>
          <a:lstStyle>
            <a:lvl1pPr>
              <a:defRPr sz="1473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D6CFD077-A911-0D43-9C50-08A4D6DB9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97231ED-CA5C-E54E-B603-3E5C6FC3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6369765" cy="861774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BC48B47-62A0-F34C-9AF8-D031F73AEFFF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83FBC1-E665-434A-ADA2-A6B54E1D356A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42DF838-3A77-A945-A3D6-30599E029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B449241-D381-B041-8561-30E64F68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260B5116-F91B-FC49-A6CA-0333461CB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217" y="2196871"/>
            <a:ext cx="3317805" cy="151132"/>
          </a:xfrm>
        </p:spPr>
        <p:txBody>
          <a:bodyPr/>
          <a:lstStyle>
            <a:lvl1pPr marL="176818" indent="-187132" algn="l">
              <a:lnSpc>
                <a:spcPct val="100000"/>
              </a:lnSpc>
              <a:spcAft>
                <a:spcPts val="737"/>
              </a:spcAft>
              <a:buFontTx/>
              <a:buBlip>
                <a:blip r:embed="rId4"/>
              </a:buBlip>
              <a:defRPr sz="982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B9697540-E4B8-D546-B71B-ACE8C2B90F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31880" y="2196871"/>
            <a:ext cx="3317805" cy="151132"/>
          </a:xfrm>
        </p:spPr>
        <p:txBody>
          <a:bodyPr/>
          <a:lstStyle>
            <a:lvl1pPr marL="176818" indent="-187132" algn="l">
              <a:lnSpc>
                <a:spcPct val="100000"/>
              </a:lnSpc>
              <a:spcAft>
                <a:spcPts val="737"/>
              </a:spcAft>
              <a:buFontTx/>
              <a:buBlip>
                <a:blip r:embed="rId4"/>
              </a:buBlip>
              <a:defRPr sz="982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9EF440-F156-4E43-9CC8-F333AC070541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180713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D6CFD077-A911-0D43-9C50-08A4D6DB9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BC48B47-62A0-F34C-9AF8-D031F73AEFFF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E83FBC1-E665-434A-ADA2-A6B54E1D356A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42DF838-3A77-A945-A3D6-30599E029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B449241-D381-B041-8561-30E64F68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6AA87FEB-FE88-D746-A134-6776300B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6369765" cy="861774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Redondear rectángulo de esquina diagonal 6">
            <a:extLst>
              <a:ext uri="{FF2B5EF4-FFF2-40B4-BE49-F238E27FC236}">
                <a16:creationId xmlns:a16="http://schemas.microsoft.com/office/drawing/2014/main" id="{C95EE5A5-6EC7-5F4D-8F88-D7158A252ABF}"/>
              </a:ext>
            </a:extLst>
          </p:cNvPr>
          <p:cNvSpPr/>
          <p:nvPr userDrawn="1"/>
        </p:nvSpPr>
        <p:spPr>
          <a:xfrm>
            <a:off x="1425451" y="1722875"/>
            <a:ext cx="2847960" cy="1216351"/>
          </a:xfrm>
          <a:prstGeom prst="round2Diag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 dirty="0"/>
          </a:p>
        </p:txBody>
      </p:sp>
      <p:sp>
        <p:nvSpPr>
          <p:cNvPr id="26" name="Redondear rectángulo de esquina diagonal 25">
            <a:extLst>
              <a:ext uri="{FF2B5EF4-FFF2-40B4-BE49-F238E27FC236}">
                <a16:creationId xmlns:a16="http://schemas.microsoft.com/office/drawing/2014/main" id="{39BBF94F-FD25-DE46-BBED-D47B89B5DC4D}"/>
              </a:ext>
            </a:extLst>
          </p:cNvPr>
          <p:cNvSpPr/>
          <p:nvPr userDrawn="1"/>
        </p:nvSpPr>
        <p:spPr>
          <a:xfrm>
            <a:off x="4572000" y="1722875"/>
            <a:ext cx="2847959" cy="1216351"/>
          </a:xfrm>
          <a:prstGeom prst="round2Diag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 dirty="0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624B32FA-3D55-574E-975C-5378928DC2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8540" y="1846675"/>
            <a:ext cx="1663596" cy="403111"/>
          </a:xfrm>
        </p:spPr>
        <p:txBody>
          <a:bodyPr/>
          <a:lstStyle>
            <a:lvl1pPr>
              <a:defRPr sz="1310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Contacta con </a:t>
            </a:r>
            <a:br>
              <a:rPr lang="es-ES" dirty="0"/>
            </a:br>
            <a:r>
              <a:rPr lang="es-ES" dirty="0"/>
              <a:t>tu gestor</a:t>
            </a:r>
          </a:p>
        </p:txBody>
      </p:sp>
      <p:sp>
        <p:nvSpPr>
          <p:cNvPr id="29" name="Marcador de texto 3">
            <a:extLst>
              <a:ext uri="{FF2B5EF4-FFF2-40B4-BE49-F238E27FC236}">
                <a16:creationId xmlns:a16="http://schemas.microsoft.com/office/drawing/2014/main" id="{FCD3375B-BD89-464D-B304-4638D907AA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5175" y="1846674"/>
            <a:ext cx="1441199" cy="403187"/>
          </a:xfrm>
        </p:spPr>
        <p:txBody>
          <a:bodyPr/>
          <a:lstStyle>
            <a:lvl1pPr>
              <a:defRPr sz="1310" b="1" i="0">
                <a:solidFill>
                  <a:srgbClr val="006D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Envíanos tus dudas</a:t>
            </a:r>
          </a:p>
        </p:txBody>
      </p:sp>
      <p:pic>
        <p:nvPicPr>
          <p:cNvPr id="31" name="Picture 2" descr="Generador de Códigos QR Codes">
            <a:extLst>
              <a:ext uri="{FF2B5EF4-FFF2-40B4-BE49-F238E27FC236}">
                <a16:creationId xmlns:a16="http://schemas.microsoft.com/office/drawing/2014/main" id="{A5BA9DE0-5842-734D-8BFF-FC84BAFE3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7" y="1824523"/>
            <a:ext cx="770601" cy="6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523F3F86-8EE3-5545-9050-E286BB5B87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04605" y="2571750"/>
            <a:ext cx="2605396" cy="151132"/>
          </a:xfrm>
        </p:spPr>
        <p:txBody>
          <a:bodyPr/>
          <a:lstStyle>
            <a:lvl1pPr marL="0" indent="0" algn="ctr">
              <a:buNone/>
              <a:defRPr sz="982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indent="0" algn="ctr">
              <a:buNone/>
            </a:pPr>
            <a:r>
              <a:rPr lang="es-ES" sz="982" b="1" kern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www.espublicogestiona.com/seminarios</a:t>
            </a:r>
            <a:endParaRPr lang="es-ES" sz="982" b="1" kern="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4227439C-8473-074C-ADCC-9990BD4FA4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1588" y="1859623"/>
            <a:ext cx="404346" cy="32606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4F9CAA5-A178-5141-8917-597F3FC78CD6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175940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jer con los brazos abiertos&#10;&#10;Descripción generada automáticamente con confianza media">
            <a:extLst>
              <a:ext uri="{FF2B5EF4-FFF2-40B4-BE49-F238E27FC236}">
                <a16:creationId xmlns:a16="http://schemas.microsoft.com/office/drawing/2014/main" id="{38EC9808-9AD6-8D48-B92F-2362ADCE0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A237928-1F31-B244-AC02-C20ED339E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5451" y="1511342"/>
            <a:ext cx="1546349" cy="39574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997231ED-CA5C-E54E-B603-3E5C6FC3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2103923"/>
            <a:ext cx="3077232" cy="1723549"/>
          </a:xfrm>
        </p:spPr>
        <p:txBody>
          <a:bodyPr/>
          <a:lstStyle>
            <a:lvl1pPr>
              <a:defRPr sz="2800">
                <a:solidFill>
                  <a:srgbClr val="5FFFD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Redondear rectángulo de esquina diagonal 1">
            <a:extLst>
              <a:ext uri="{FF2B5EF4-FFF2-40B4-BE49-F238E27FC236}">
                <a16:creationId xmlns:a16="http://schemas.microsoft.com/office/drawing/2014/main" id="{D56F0982-7744-604D-B797-95DEC929BDF9}"/>
              </a:ext>
            </a:extLst>
          </p:cNvPr>
          <p:cNvSpPr/>
          <p:nvPr userDrawn="1"/>
        </p:nvSpPr>
        <p:spPr>
          <a:xfrm>
            <a:off x="1425452" y="4395526"/>
            <a:ext cx="2938599" cy="415154"/>
          </a:xfrm>
          <a:prstGeom prst="round2DiagRect">
            <a:avLst/>
          </a:prstGeom>
          <a:solidFill>
            <a:srgbClr val="006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10" b="1" i="0" dirty="0" err="1">
                <a:solidFill>
                  <a:srgbClr val="ECF0F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www.espublicogestiona.com</a:t>
            </a:r>
            <a:endParaRPr lang="es-ES" sz="1310" b="1" i="0" dirty="0">
              <a:solidFill>
                <a:srgbClr val="ECF0F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5DA6D8A9-9BD5-0442-8A58-901AE14B6D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4941" y="4131174"/>
            <a:ext cx="2938599" cy="201556"/>
          </a:xfrm>
        </p:spPr>
        <p:txBody>
          <a:bodyPr/>
          <a:lstStyle>
            <a:lvl1pPr algn="ctr">
              <a:defRPr sz="1310" b="1" i="0">
                <a:solidFill>
                  <a:srgbClr val="ECF0F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73" b="1" i="0">
                <a:solidFill>
                  <a:srgbClr val="5FFFD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976 300 110</a:t>
            </a:r>
          </a:p>
        </p:txBody>
      </p:sp>
    </p:spTree>
    <p:extLst>
      <p:ext uri="{BB962C8B-B14F-4D97-AF65-F5344CB8AC3E}">
        <p14:creationId xmlns:p14="http://schemas.microsoft.com/office/powerpoint/2010/main" val="4309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786" y="403852"/>
            <a:ext cx="8282427" cy="371640"/>
          </a:xfrm>
        </p:spPr>
        <p:txBody>
          <a:bodyPr lIns="0" tIns="0" rIns="0" bIns="0"/>
          <a:lstStyle>
            <a:lvl1pPr>
              <a:defRPr sz="2415" b="1" i="0">
                <a:solidFill>
                  <a:srgbClr val="666666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7D4FEB7-283C-BE4D-97D5-06EEBC1D3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61" y="7147"/>
            <a:ext cx="9144000" cy="5142850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2E47E4C-57AD-3444-9AE7-53BFAE4D6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771" y="2852447"/>
            <a:ext cx="6342459" cy="276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FE120-242E-BF4F-A0C7-D0936017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71" y="1833859"/>
            <a:ext cx="6342459" cy="907000"/>
          </a:xfrm>
        </p:spPr>
        <p:txBody>
          <a:bodyPr/>
          <a:lstStyle>
            <a:lvl1pPr algn="ctr">
              <a:defRPr sz="2947">
                <a:solidFill>
                  <a:srgbClr val="5FFFD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1A1BEE7-E285-5242-B78B-2BFF35C1FB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0315" y="1136310"/>
            <a:ext cx="1673685" cy="4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hombre, cuarto, computer, sostener&#10;&#10;Descripción generada automáticamente">
            <a:extLst>
              <a:ext uri="{FF2B5EF4-FFF2-40B4-BE49-F238E27FC236}">
                <a16:creationId xmlns:a16="http://schemas.microsoft.com/office/drawing/2014/main" id="{DCE62692-D5F4-0E4A-AB05-3A71E2600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9144000" cy="5142850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2E47E4C-57AD-3444-9AE7-53BFAE4D6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771" y="2852447"/>
            <a:ext cx="6342459" cy="276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FE120-242E-BF4F-A0C7-D0936017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71" y="1833859"/>
            <a:ext cx="6342459" cy="907000"/>
          </a:xfrm>
        </p:spPr>
        <p:txBody>
          <a:bodyPr/>
          <a:lstStyle>
            <a:lvl1pPr algn="ctr">
              <a:defRPr sz="2947">
                <a:solidFill>
                  <a:srgbClr val="5FFFD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1A1BEE7-E285-5242-B78B-2BFF35C1FB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0315" y="1136310"/>
            <a:ext cx="1673685" cy="4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3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48260DF7-17F3-9443-9B1F-FB68C9BA4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1" y="7148"/>
            <a:ext cx="9144000" cy="5142850"/>
          </a:xfrm>
          <a:prstGeom prst="rect">
            <a:avLst/>
          </a:prstGeom>
        </p:spPr>
      </p:pic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7615DB43-DCE4-CA40-80D1-826101FCB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712" y="1506146"/>
            <a:ext cx="4504995" cy="604781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737"/>
              </a:spcAft>
              <a:buFont typeface="Arial" panose="020B0604020202020204" pitchFamily="34" charset="0"/>
              <a:buNone/>
              <a:defRPr sz="1965">
                <a:solidFill>
                  <a:srgbClr val="ECF0F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24">
            <a:extLst>
              <a:ext uri="{FF2B5EF4-FFF2-40B4-BE49-F238E27FC236}">
                <a16:creationId xmlns:a16="http://schemas.microsoft.com/office/drawing/2014/main" id="{DA791AB1-3873-3740-BEA8-A9513161B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DFF98E3-B85B-D44F-B7C9-3DC80276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5042328" cy="861774"/>
          </a:xfrm>
        </p:spPr>
        <p:txBody>
          <a:bodyPr/>
          <a:lstStyle>
            <a:lvl1pPr>
              <a:defRPr sz="2800">
                <a:solidFill>
                  <a:srgbClr val="5FFFD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2794CD-C49C-974E-9EFD-0E556D89D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9B44B3-C287-F949-9445-EA7E15C55EC2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ECF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ECF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494C94-C6C5-5342-A4C2-6EF5A19DE56B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ECF0F3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ECF0F3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91F540-5D29-C94B-8362-5877D4FE7B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743A310-B1CD-1F49-91DD-9BBECFCD1BDB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821EA97-5A16-F24A-AEE7-D3234F0B70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1802" y="7148"/>
            <a:ext cx="3047037" cy="276999"/>
          </a:xfrm>
        </p:spPr>
        <p:txBody>
          <a:bodyPr/>
          <a:lstStyle/>
          <a:p>
            <a:r>
              <a:rPr lang="es-ES" dirty="0"/>
              <a:t>       </a:t>
            </a:r>
          </a:p>
        </p:txBody>
      </p:sp>
      <p:sp>
        <p:nvSpPr>
          <p:cNvPr id="12" name="Marcador de texto 24">
            <a:extLst>
              <a:ext uri="{FF2B5EF4-FFF2-40B4-BE49-F238E27FC236}">
                <a16:creationId xmlns:a16="http://schemas.microsoft.com/office/drawing/2014/main" id="{F329A3E3-DB0C-C74E-A7DA-133A28108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7B77EA2-0E98-934D-B4F2-B65B9F7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324929" cy="1292662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D1BC7BE7-C3C3-5041-B5C1-ECDC9C1A5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5451" y="1792038"/>
            <a:ext cx="3317805" cy="1154162"/>
          </a:xfrm>
        </p:spPr>
        <p:txBody>
          <a:bodyPr/>
          <a:lstStyle>
            <a:lvl1pPr algn="just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F454169-34F7-D948-9593-652C6769BA4C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7DD0778-5FD7-0D4C-AD1D-95ADE44CC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3AABEC-903E-D849-ADEF-83CBD9BA8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B9EB77-80EB-5745-A726-4DE018F821AA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1668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743A310-B1CD-1F49-91DD-9BBECFCD1BDB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821EA97-5A16-F24A-AEE7-D3234F0B70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1802" y="7148"/>
            <a:ext cx="3047037" cy="276999"/>
          </a:xfrm>
        </p:spPr>
        <p:txBody>
          <a:bodyPr/>
          <a:lstStyle/>
          <a:p>
            <a:r>
              <a:rPr lang="es-ES" dirty="0"/>
              <a:t>       </a:t>
            </a:r>
          </a:p>
        </p:txBody>
      </p:sp>
      <p:sp>
        <p:nvSpPr>
          <p:cNvPr id="12" name="Marcador de texto 24">
            <a:extLst>
              <a:ext uri="{FF2B5EF4-FFF2-40B4-BE49-F238E27FC236}">
                <a16:creationId xmlns:a16="http://schemas.microsoft.com/office/drawing/2014/main" id="{F329A3E3-DB0C-C74E-A7DA-133A28108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7B77EA2-0E98-934D-B4F2-B65B9F7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666350" cy="981539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F454169-34F7-D948-9593-652C6769BA4C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7DD0778-5FD7-0D4C-AD1D-95ADE44CC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3AABEC-903E-D849-ADEF-83CBD9BA8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D4169660-A8E5-5549-80E8-AE1A910D8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5320" y="1638265"/>
            <a:ext cx="3319971" cy="1331134"/>
          </a:xfrm>
        </p:spPr>
        <p:txBody>
          <a:bodyPr bIns="0"/>
          <a:lstStyle>
            <a:lvl1pPr>
              <a:spcAft>
                <a:spcPts val="491"/>
              </a:spcAft>
              <a:defRPr sz="1400" b="0" i="0">
                <a:solidFill>
                  <a:srgbClr val="006D85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491"/>
              </a:spcAft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spcAft>
                <a:spcPts val="491"/>
              </a:spcAft>
              <a:buFontTx/>
              <a:buBlip>
                <a:blip r:embed="rId4"/>
              </a:buBlip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680B4C-0A02-144F-8BA9-D821684EE3B2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24827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F9F28C-0B4D-C449-9E6C-204FA7A5D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378" y="0"/>
            <a:ext cx="3043622" cy="5143500"/>
          </a:xfrm>
          <a:prstGeom prst="rect">
            <a:avLst/>
          </a:prstGeom>
        </p:spPr>
      </p:pic>
      <p:sp>
        <p:nvSpPr>
          <p:cNvPr id="12" name="Marcador de texto 24">
            <a:extLst>
              <a:ext uri="{FF2B5EF4-FFF2-40B4-BE49-F238E27FC236}">
                <a16:creationId xmlns:a16="http://schemas.microsoft.com/office/drawing/2014/main" id="{F329A3E3-DB0C-C74E-A7DA-133A28108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7B77EA2-0E98-934D-B4F2-B65B9F7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324929" cy="1292662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D841EBE-AD52-9D42-A5B3-B077694CB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254" y="172764"/>
            <a:ext cx="2953401" cy="5035689"/>
          </a:xfrm>
          <a:prstGeom prst="rect">
            <a:avLst/>
          </a:prstGeom>
        </p:spPr>
      </p:pic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55EE266C-F9F5-544A-8B7B-B15874B0E9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2350" y="666750"/>
            <a:ext cx="2030948" cy="3962400"/>
          </a:xfrm>
          <a:prstGeom prst="roundRect">
            <a:avLst>
              <a:gd name="adj" fmla="val 9796"/>
            </a:avLst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E3EE837-D7D9-9249-93F1-11D85CBD35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7" y="657301"/>
            <a:ext cx="1245978" cy="21050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C1FB4AD-DDC2-E74F-8655-9E0D47D20AAA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583CD39-8585-1841-8F97-C76A99E8F633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47EBEF5-4BBB-C645-B87E-1C711C1912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212A3B4-4B13-CE4C-8575-0738F2A624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4431F74E-3B48-564F-988B-0ABA80279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5451" y="1792038"/>
            <a:ext cx="3317805" cy="1154162"/>
          </a:xfrm>
        </p:spPr>
        <p:txBody>
          <a:bodyPr/>
          <a:lstStyle>
            <a:lvl1pPr algn="just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D3A3338-44FD-5C49-A644-D31262F112BA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245742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1845F2-97AB-8244-A572-CA458FF48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879" y="0"/>
            <a:ext cx="3043622" cy="5143500"/>
          </a:xfrm>
          <a:prstGeom prst="rect">
            <a:avLst/>
          </a:prstGeom>
        </p:spPr>
      </p:pic>
      <p:pic>
        <p:nvPicPr>
          <p:cNvPr id="4" name="Imagen 3" descr="Una pantalla de televisión&#10;&#10;Descripción generada automáticamente">
            <a:extLst>
              <a:ext uri="{FF2B5EF4-FFF2-40B4-BE49-F238E27FC236}">
                <a16:creationId xmlns:a16="http://schemas.microsoft.com/office/drawing/2014/main" id="{7C358D78-A2EC-4B4C-8E7A-1F5E7578F1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" y="1297439"/>
            <a:ext cx="8050428" cy="3790022"/>
          </a:xfrm>
          <a:prstGeom prst="rect">
            <a:avLst/>
          </a:prstGeom>
        </p:spPr>
      </p:pic>
      <p:sp>
        <p:nvSpPr>
          <p:cNvPr id="12" name="Marcador de texto 24">
            <a:extLst>
              <a:ext uri="{FF2B5EF4-FFF2-40B4-BE49-F238E27FC236}">
                <a16:creationId xmlns:a16="http://schemas.microsoft.com/office/drawing/2014/main" id="{F329A3E3-DB0C-C74E-A7DA-133A28108D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7B77EA2-0E98-934D-B4F2-B65B9F7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4411379" cy="1292662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B6F1D9D-6C25-254B-80FD-D6577A4336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83958" y="1667284"/>
            <a:ext cx="5018094" cy="2809466"/>
          </a:xfrm>
        </p:spPr>
        <p:txBody>
          <a:bodyPr/>
          <a:lstStyle/>
          <a:p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920E90-1F03-4749-828D-C6F271235416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F9A24F2-5A26-3144-8A9F-A090DC384263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735C88E-55C0-B04B-BCCC-7710F6666C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FF0F88-6978-C343-86C6-0774CF9A61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B0A4D81-F0CC-964E-9D21-0EBD48762688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364022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2E47E4C-57AD-3444-9AE7-53BFAE4D6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712" y="1506146"/>
            <a:ext cx="3317805" cy="151132"/>
          </a:xfrm>
        </p:spPr>
        <p:txBody>
          <a:bodyPr/>
          <a:lstStyle>
            <a:lvl1pPr marL="176818" indent="-187132" algn="l">
              <a:lnSpc>
                <a:spcPct val="100000"/>
              </a:lnSpc>
              <a:spcAft>
                <a:spcPts val="737"/>
              </a:spcAft>
              <a:buFontTx/>
              <a:buBlip>
                <a:blip r:embed="rId2"/>
              </a:buBlip>
              <a:defRPr sz="982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B9D4B0B3-6B90-1E49-8B1B-03EE2CA0C9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36" y="165041"/>
            <a:ext cx="1143722" cy="755833"/>
          </a:xfrm>
        </p:spPr>
        <p:txBody>
          <a:bodyPr/>
          <a:lstStyle>
            <a:lvl1pPr>
              <a:defRPr sz="4912" b="1" i="0">
                <a:solidFill>
                  <a:srgbClr val="5FFFDF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FE120-242E-BF4F-A0C7-D0936017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5042328" cy="861774"/>
          </a:xfrm>
        </p:spPr>
        <p:txBody>
          <a:bodyPr/>
          <a:lstStyle>
            <a:lvl1pPr>
              <a:defRPr sz="2800">
                <a:solidFill>
                  <a:srgbClr val="006D8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083C0EB-1B14-E94E-BAFA-FD10CA61F8B6}"/>
              </a:ext>
            </a:extLst>
          </p:cNvPr>
          <p:cNvSpPr/>
          <p:nvPr userDrawn="1"/>
        </p:nvSpPr>
        <p:spPr>
          <a:xfrm>
            <a:off x="-3540" y="0"/>
            <a:ext cx="598814" cy="5143500"/>
          </a:xfrm>
          <a:prstGeom prst="rect">
            <a:avLst/>
          </a:prstGeom>
          <a:solidFill>
            <a:srgbClr val="EC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2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D10411-E51E-2F4A-A774-F8DD2F27F50C}"/>
              </a:ext>
            </a:extLst>
          </p:cNvPr>
          <p:cNvSpPr/>
          <p:nvPr userDrawn="1"/>
        </p:nvSpPr>
        <p:spPr>
          <a:xfrm>
            <a:off x="-25994" y="4567813"/>
            <a:ext cx="646954" cy="58218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6F15528-21DE-4FAA-801E-634DDDAF4B2B}" type="slidenum">
              <a:rPr lang="es-ES" sz="322" b="1" i="0" smtClean="0">
                <a:solidFill>
                  <a:srgbClr val="006D85"/>
                </a:solidFill>
                <a:latin typeface="Roboto Slab" pitchFamily="2" charset="0"/>
                <a:ea typeface="Roboto Slab" pitchFamily="2" charset="0"/>
              </a:rPr>
              <a:pPr/>
              <a:t>‹Nº›</a:t>
            </a:fld>
            <a:endParaRPr lang="es-ES" sz="322" b="1" i="0" dirty="0">
              <a:solidFill>
                <a:srgbClr val="006D85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2D83BB1-89B6-5545-8259-4E72E40CE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4314" y="4584553"/>
            <a:ext cx="166339" cy="1328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5C4D08-A643-4A41-B0DB-24186B7EB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206221" y="715558"/>
            <a:ext cx="72773" cy="13285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11150B9-F704-3E4C-A31B-D4E36F9151E3}"/>
              </a:ext>
            </a:extLst>
          </p:cNvPr>
          <p:cNvSpPr txBox="1"/>
          <p:nvPr userDrawn="1"/>
        </p:nvSpPr>
        <p:spPr>
          <a:xfrm rot="16200000">
            <a:off x="-69784" y="220610"/>
            <a:ext cx="731304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10"/>
              </a:lnSpc>
            </a:pPr>
            <a:r>
              <a:rPr lang="es-ES" sz="32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seminarios</a:t>
            </a:r>
          </a:p>
          <a:p>
            <a:pPr algn="l">
              <a:lnSpc>
                <a:spcPts val="810"/>
              </a:lnSpc>
            </a:pPr>
            <a:r>
              <a:rPr lang="es-ES" sz="982" b="1" i="0" dirty="0">
                <a:solidFill>
                  <a:srgbClr val="006D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</a:t>
            </a:r>
          </a:p>
        </p:txBody>
      </p:sp>
    </p:spTree>
    <p:extLst>
      <p:ext uri="{BB962C8B-B14F-4D97-AF65-F5344CB8AC3E}">
        <p14:creationId xmlns:p14="http://schemas.microsoft.com/office/powerpoint/2010/main" val="309449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786" y="403852"/>
            <a:ext cx="8282427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666666"/>
                </a:solidFill>
                <a:latin typeface="Roboto Slab"/>
                <a:cs typeface="Robot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183" y="1262132"/>
            <a:ext cx="8281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1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1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1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4" r:id="rId3"/>
    <p:sldLayoutId id="2147483679" r:id="rId4"/>
    <p:sldLayoutId id="2147483669" r:id="rId5"/>
    <p:sldLayoutId id="2147483678" r:id="rId6"/>
    <p:sldLayoutId id="2147483671" r:id="rId7"/>
    <p:sldLayoutId id="2147483673" r:id="rId8"/>
    <p:sldLayoutId id="2147483670" r:id="rId9"/>
    <p:sldLayoutId id="2147483677" r:id="rId10"/>
    <p:sldLayoutId id="2147483668" r:id="rId11"/>
    <p:sldLayoutId id="2147483675" r:id="rId12"/>
    <p:sldLayoutId id="2147483676" r:id="rId13"/>
    <p:sldLayoutId id="2147483672" r:id="rId14"/>
    <p:sldLayoutId id="2147483664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87132">
        <a:defRPr>
          <a:latin typeface="+mn-lt"/>
          <a:ea typeface="+mn-ea"/>
          <a:cs typeface="+mn-cs"/>
        </a:defRPr>
      </a:lvl2pPr>
      <a:lvl3pPr marL="374264">
        <a:defRPr>
          <a:latin typeface="+mn-lt"/>
          <a:ea typeface="+mn-ea"/>
          <a:cs typeface="+mn-cs"/>
        </a:defRPr>
      </a:lvl3pPr>
      <a:lvl4pPr marL="561396">
        <a:defRPr>
          <a:latin typeface="+mn-lt"/>
          <a:ea typeface="+mn-ea"/>
          <a:cs typeface="+mn-cs"/>
        </a:defRPr>
      </a:lvl4pPr>
      <a:lvl5pPr marL="748528">
        <a:defRPr>
          <a:latin typeface="+mn-lt"/>
          <a:ea typeface="+mn-ea"/>
          <a:cs typeface="+mn-cs"/>
        </a:defRPr>
      </a:lvl5pPr>
      <a:lvl6pPr marL="935660">
        <a:defRPr>
          <a:latin typeface="+mn-lt"/>
          <a:ea typeface="+mn-ea"/>
          <a:cs typeface="+mn-cs"/>
        </a:defRPr>
      </a:lvl6pPr>
      <a:lvl7pPr marL="1122792">
        <a:defRPr>
          <a:latin typeface="+mn-lt"/>
          <a:ea typeface="+mn-ea"/>
          <a:cs typeface="+mn-cs"/>
        </a:defRPr>
      </a:lvl7pPr>
      <a:lvl8pPr marL="1309924">
        <a:defRPr>
          <a:latin typeface="+mn-lt"/>
          <a:ea typeface="+mn-ea"/>
          <a:cs typeface="+mn-cs"/>
        </a:defRPr>
      </a:lvl8pPr>
      <a:lvl9pPr marL="14970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87132">
        <a:defRPr>
          <a:latin typeface="+mn-lt"/>
          <a:ea typeface="+mn-ea"/>
          <a:cs typeface="+mn-cs"/>
        </a:defRPr>
      </a:lvl2pPr>
      <a:lvl3pPr marL="374264">
        <a:defRPr>
          <a:latin typeface="+mn-lt"/>
          <a:ea typeface="+mn-ea"/>
          <a:cs typeface="+mn-cs"/>
        </a:defRPr>
      </a:lvl3pPr>
      <a:lvl4pPr marL="561396">
        <a:defRPr>
          <a:latin typeface="+mn-lt"/>
          <a:ea typeface="+mn-ea"/>
          <a:cs typeface="+mn-cs"/>
        </a:defRPr>
      </a:lvl4pPr>
      <a:lvl5pPr marL="748528">
        <a:defRPr>
          <a:latin typeface="+mn-lt"/>
          <a:ea typeface="+mn-ea"/>
          <a:cs typeface="+mn-cs"/>
        </a:defRPr>
      </a:lvl5pPr>
      <a:lvl6pPr marL="935660">
        <a:defRPr>
          <a:latin typeface="+mn-lt"/>
          <a:ea typeface="+mn-ea"/>
          <a:cs typeface="+mn-cs"/>
        </a:defRPr>
      </a:lvl6pPr>
      <a:lvl7pPr marL="1122792">
        <a:defRPr>
          <a:latin typeface="+mn-lt"/>
          <a:ea typeface="+mn-ea"/>
          <a:cs typeface="+mn-cs"/>
        </a:defRPr>
      </a:lvl7pPr>
      <a:lvl8pPr marL="1309924">
        <a:defRPr>
          <a:latin typeface="+mn-lt"/>
          <a:ea typeface="+mn-ea"/>
          <a:cs typeface="+mn-cs"/>
        </a:defRPr>
      </a:lvl8pPr>
      <a:lvl9pPr marL="14970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spublicogestiona.com/seminario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9" Type="http://schemas.openxmlformats.org/officeDocument/2006/relationships/image" Target="../media/image54.emf"/><Relationship Id="rId21" Type="http://schemas.openxmlformats.org/officeDocument/2006/relationships/image" Target="../media/image39.emf"/><Relationship Id="rId34" Type="http://schemas.openxmlformats.org/officeDocument/2006/relationships/image" Target="../media/image18.emf"/><Relationship Id="rId42" Type="http://schemas.openxmlformats.org/officeDocument/2006/relationships/image" Target="../media/image14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41" Type="http://schemas.openxmlformats.org/officeDocument/2006/relationships/image" Target="../media/image5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16.emf"/><Relationship Id="rId37" Type="http://schemas.openxmlformats.org/officeDocument/2006/relationships/image" Target="../media/image52.emf"/><Relationship Id="rId40" Type="http://schemas.openxmlformats.org/officeDocument/2006/relationships/image" Target="../media/image55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28" Type="http://schemas.openxmlformats.org/officeDocument/2006/relationships/image" Target="../media/image46.emf"/><Relationship Id="rId36" Type="http://schemas.openxmlformats.org/officeDocument/2006/relationships/image" Target="../media/image51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35" Type="http://schemas.openxmlformats.org/officeDocument/2006/relationships/image" Target="../media/image50.emf"/><Relationship Id="rId43" Type="http://schemas.openxmlformats.org/officeDocument/2006/relationships/image" Target="../media/image57.emf"/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17.emf"/><Relationship Id="rId38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78D05752-EF85-DC4D-9C0B-BEF8BC469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8254" y="2509373"/>
            <a:ext cx="5707492" cy="2267352"/>
          </a:xfrm>
        </p:spPr>
        <p:txBody>
          <a:bodyPr/>
          <a:lstStyle/>
          <a:p>
            <a:r>
              <a:rPr lang="es-ES" sz="1637" dirty="0"/>
              <a:t>¡Buenos días! </a:t>
            </a:r>
          </a:p>
          <a:p>
            <a:endParaRPr lang="es-ES" sz="1637" dirty="0"/>
          </a:p>
          <a:p>
            <a:r>
              <a:rPr lang="es-ES" sz="1637" dirty="0"/>
              <a:t>La retransmisión comenzará  a las 9:00am</a:t>
            </a:r>
          </a:p>
          <a:p>
            <a:endParaRPr lang="es-ES" sz="1637" dirty="0"/>
          </a:p>
          <a:p>
            <a:r>
              <a:rPr lang="es-ES" sz="1637" dirty="0"/>
              <a:t>Cualquier duda que te surja durante la sesión, por favor envíala a través del siguiente formulario:</a:t>
            </a:r>
          </a:p>
          <a:p>
            <a:r>
              <a:rPr lang="es-ES" sz="1637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www.espublicogestiona.com/seminarios</a:t>
            </a:r>
            <a:r>
              <a:rPr lang="es-ES" sz="1637" b="1" dirty="0"/>
              <a:t> </a:t>
            </a:r>
          </a:p>
          <a:p>
            <a:endParaRPr lang="es-ES" sz="1637" dirty="0"/>
          </a:p>
          <a:p>
            <a:endParaRPr lang="es-ES" sz="1637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A5A320DF-D898-CE45-B7E8-1D8DA93C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254" y="1833858"/>
            <a:ext cx="5707492" cy="453500"/>
          </a:xfrm>
        </p:spPr>
        <p:txBody>
          <a:bodyPr/>
          <a:lstStyle/>
          <a:p>
            <a:r>
              <a:rPr lang="es-ES" dirty="0"/>
              <a:t>Novedades Gestiona</a:t>
            </a:r>
          </a:p>
        </p:txBody>
      </p:sp>
      <p:pic>
        <p:nvPicPr>
          <p:cNvPr id="11" name="Picture 2" descr="Generador de Códigos QR Codes">
            <a:extLst>
              <a:ext uri="{FF2B5EF4-FFF2-40B4-BE49-F238E27FC236}">
                <a16:creationId xmlns:a16="http://schemas.microsoft.com/office/drawing/2014/main" id="{96EE3A4D-BC48-3D48-A4A7-3361A50E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38" y="4349493"/>
            <a:ext cx="591135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3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202E0C-F1B1-2F41-9B7B-271F5F358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712" y="1506146"/>
            <a:ext cx="3317805" cy="1147686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Vestibulum</a:t>
            </a:r>
            <a:r>
              <a:rPr lang="es-ES" dirty="0"/>
              <a:t> at </a:t>
            </a:r>
            <a:r>
              <a:rPr lang="es-ES" dirty="0" err="1"/>
              <a:t>dui</a:t>
            </a:r>
            <a:r>
              <a:rPr lang="es-ES" dirty="0"/>
              <a:t> et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ornare.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sollicitudin</a:t>
            </a:r>
            <a:r>
              <a:rPr lang="es-ES" dirty="0"/>
              <a:t> magna.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 lacinia,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,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at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</a:t>
            </a:r>
            <a:r>
              <a:rPr lang="es-ES" dirty="0" err="1"/>
              <a:t>tincidunt</a:t>
            </a:r>
            <a:endParaRPr lang="es-ES" dirty="0"/>
          </a:p>
          <a:p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7742356-0C72-3242-A4B1-9C48A96BBF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EC1D27-DD57-0748-B84E-EB188FFA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5042328" cy="907941"/>
          </a:xfrm>
        </p:spPr>
        <p:txBody>
          <a:bodyPr/>
          <a:lstStyle/>
          <a:p>
            <a:r>
              <a:rPr lang="es-ES" dirty="0"/>
              <a:t>Ejemplo texto</a:t>
            </a:r>
          </a:p>
        </p:txBody>
      </p:sp>
    </p:spTree>
    <p:extLst>
      <p:ext uri="{BB962C8B-B14F-4D97-AF65-F5344CB8AC3E}">
        <p14:creationId xmlns:p14="http://schemas.microsoft.com/office/powerpoint/2010/main" val="44996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DFA9A-DE0F-6442-BE3C-D373E8FACD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4DA2A-9E4F-1540-9870-CFA6082333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89BD93-6448-6F49-B7E1-0F38EA24C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4E7B710-2FF9-CF42-8777-F327087051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44E808-F0D0-C949-9692-DD34BFA0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B4E9BBC-8050-B340-82F7-D5186F73BE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8DF4625-B5A3-4748-BA83-36D280E0FD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030C4FE-DF02-7B4C-81C2-469FC81238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631A236-784B-754D-9F12-7B5ADEFE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17" y="1979581"/>
            <a:ext cx="344963" cy="17484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91FFEBF-4B0F-444C-BCEE-A0FAD993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49" y="1895299"/>
            <a:ext cx="297708" cy="29298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9912617-0E73-0041-9249-F45FA536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79" y="1983418"/>
            <a:ext cx="344963" cy="2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7D6463-CE64-FD43-A7C2-FD858FFD8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D113C-3555-624C-85D9-508EFA23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324929" cy="2723823"/>
          </a:xfrm>
        </p:spPr>
        <p:txBody>
          <a:bodyPr/>
          <a:lstStyle/>
          <a:p>
            <a:r>
              <a:rPr lang="es-ES" dirty="0"/>
              <a:t>Ejemplo cajas destacadas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E530E676-AEDD-E442-BEC1-73C22F969CA7}"/>
              </a:ext>
            </a:extLst>
          </p:cNvPr>
          <p:cNvSpPr/>
          <p:nvPr/>
        </p:nvSpPr>
        <p:spPr>
          <a:xfrm>
            <a:off x="2763068" y="1792038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D71BFEEE-F5C6-0A46-94E0-87E0FBD6D6F1}"/>
              </a:ext>
            </a:extLst>
          </p:cNvPr>
          <p:cNvSpPr/>
          <p:nvPr/>
        </p:nvSpPr>
        <p:spPr>
          <a:xfrm>
            <a:off x="2763068" y="2574645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9CD64C23-97B9-7C42-9271-FD9FA4867E95}"/>
              </a:ext>
            </a:extLst>
          </p:cNvPr>
          <p:cNvSpPr/>
          <p:nvPr/>
        </p:nvSpPr>
        <p:spPr>
          <a:xfrm>
            <a:off x="2763068" y="3364982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4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B0EDCD75-964B-9F4B-8928-F693F1F6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43" y="1137080"/>
            <a:ext cx="6009630" cy="4006420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7D6463-CE64-FD43-A7C2-FD858FFD8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D113C-3555-624C-85D9-508EFA23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1"/>
            <a:ext cx="4324929" cy="2723823"/>
          </a:xfrm>
        </p:spPr>
        <p:txBody>
          <a:bodyPr/>
          <a:lstStyle/>
          <a:p>
            <a:r>
              <a:rPr lang="es-ES" dirty="0"/>
              <a:t>Ejemplo cajas destacadas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E530E676-AEDD-E442-BEC1-73C22F969CA7}"/>
              </a:ext>
            </a:extLst>
          </p:cNvPr>
          <p:cNvSpPr/>
          <p:nvPr/>
        </p:nvSpPr>
        <p:spPr>
          <a:xfrm>
            <a:off x="1546717" y="1792038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D71BFEEE-F5C6-0A46-94E0-87E0FBD6D6F1}"/>
              </a:ext>
            </a:extLst>
          </p:cNvPr>
          <p:cNvSpPr/>
          <p:nvPr/>
        </p:nvSpPr>
        <p:spPr>
          <a:xfrm>
            <a:off x="1546717" y="2574645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9CD64C23-97B9-7C42-9271-FD9FA4867E95}"/>
              </a:ext>
            </a:extLst>
          </p:cNvPr>
          <p:cNvSpPr/>
          <p:nvPr/>
        </p:nvSpPr>
        <p:spPr>
          <a:xfrm>
            <a:off x="1546717" y="3364982"/>
            <a:ext cx="3617864" cy="530204"/>
          </a:xfrm>
          <a:prstGeom prst="roundRect">
            <a:avLst/>
          </a:prstGeom>
          <a:solidFill>
            <a:srgbClr val="00DFB2"/>
          </a:solidFill>
          <a:ln>
            <a:noFill/>
          </a:ln>
          <a:effectLst>
            <a:glow>
              <a:srgbClr val="5FFFDF">
                <a:alpha val="10000"/>
              </a:srgbClr>
            </a:glow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s-ES" sz="982" dirty="0">
                <a:latin typeface="Roboto" panose="02000000000000000000" pitchFamily="2" charset="0"/>
                <a:ea typeface="Roboto" panose="02000000000000000000" pitchFamily="2" charset="0"/>
              </a:rPr>
              <a:t> ut labore et </a:t>
            </a:r>
            <a:r>
              <a:rPr lang="es-ES" sz="982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endParaRPr lang="es-ES" sz="982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0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382C96B-92AB-9E41-8625-9DB2808FD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4A4230F-B48E-4047-9939-B80F1A1C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71ECEBA-056D-7044-90E4-364F128220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Recuerda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CDBBC80-A234-5E4D-8B85-CDF632337D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93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71AFFD-D044-A04A-B0A0-14C963C774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FF5F1D84-8776-0E4B-AED1-B618B119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6369765" cy="2723823"/>
          </a:xfrm>
        </p:spPr>
        <p:txBody>
          <a:bodyPr/>
          <a:lstStyle/>
          <a:p>
            <a:r>
              <a:rPr lang="es-ES" dirty="0"/>
              <a:t>Te ayudamos a ponerlo en marcha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6DC72-3A3D-FA4D-94D3-17DC844238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18158" y="1846675"/>
            <a:ext cx="1497047" cy="403111"/>
          </a:xfrm>
        </p:spPr>
        <p:txBody>
          <a:bodyPr/>
          <a:lstStyle/>
          <a:p>
            <a:r>
              <a:rPr lang="es-ES" dirty="0"/>
              <a:t>Contacta con tu gestor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243A01-1A48-5B41-84FE-5ED51C3E79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28737" y="1846674"/>
            <a:ext cx="1296915" cy="403111"/>
          </a:xfrm>
        </p:spPr>
        <p:txBody>
          <a:bodyPr/>
          <a:lstStyle/>
          <a:p>
            <a:r>
              <a:rPr lang="es-ES" dirty="0"/>
              <a:t>Envíanos tus dudas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408E38-7B6B-054F-A3D0-2CC512E092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1330" y="2571750"/>
            <a:ext cx="2344560" cy="151167"/>
          </a:xfrm>
        </p:spPr>
        <p:txBody>
          <a:bodyPr/>
          <a:lstStyle/>
          <a:p>
            <a:r>
              <a:rPr lang="es-ES" dirty="0" err="1"/>
              <a:t>www.espublicogestiona.com</a:t>
            </a:r>
            <a:r>
              <a:rPr lang="es-ES" dirty="0"/>
              <a:t>/seminarios</a:t>
            </a:r>
          </a:p>
        </p:txBody>
      </p:sp>
    </p:spTree>
    <p:extLst>
      <p:ext uri="{BB962C8B-B14F-4D97-AF65-F5344CB8AC3E}">
        <p14:creationId xmlns:p14="http://schemas.microsoft.com/office/powerpoint/2010/main" val="89256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39D113C-3555-624C-85D9-508EFA23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2103923"/>
            <a:ext cx="3077232" cy="1815882"/>
          </a:xfrm>
        </p:spPr>
        <p:txBody>
          <a:bodyPr/>
          <a:lstStyle/>
          <a:p>
            <a:r>
              <a:rPr lang="es-ES" dirty="0"/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9939B0-042B-4544-BE80-067361D386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4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362D2-27D8-4047-A43E-FB37A165E4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1D3C33-8DB9-3B4D-A2C1-BFFB3B93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464" y="523410"/>
            <a:ext cx="4537522" cy="907941"/>
          </a:xfrm>
        </p:spPr>
        <p:txBody>
          <a:bodyPr/>
          <a:lstStyle/>
          <a:p>
            <a:r>
              <a:rPr lang="es-ES" dirty="0"/>
              <a:t>Iconos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EE450D-0818-C645-BA81-1E088CF0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81" y="1596561"/>
            <a:ext cx="179263" cy="294504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20CCE1-BDDD-254F-ADF1-2DB88485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34" y="1952582"/>
            <a:ext cx="257756" cy="3136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8AECFC-FF6B-7D4F-B407-61DECCFA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28" y="2404321"/>
            <a:ext cx="228716" cy="2287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605D27-EB7B-C849-B819-2C9A0ADB3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993" y="2755032"/>
            <a:ext cx="330787" cy="2062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971ABF-E4BA-AC44-BAB0-61D746FA8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905" y="3100480"/>
            <a:ext cx="344963" cy="1748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3A12A0-33FD-7941-AA44-BF05B3AA3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878" y="3420712"/>
            <a:ext cx="297708" cy="2929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CE95D3-C270-FD4F-B827-10B82BDEE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568" y="3887324"/>
            <a:ext cx="344963" cy="2835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2BE537-5454-7C4A-BB5B-6FCEBC11F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4905" y="1595816"/>
            <a:ext cx="187459" cy="2811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18B9FCD-2F2F-034F-B587-7B32F59B35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3408" y="2001406"/>
            <a:ext cx="250453" cy="269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C787AC4-E2BA-4645-BE75-6990E20BD4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1212" y="2379749"/>
            <a:ext cx="174845" cy="2740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DF6584-E4C2-D54F-BF32-15FE38143C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5969" y="2742176"/>
            <a:ext cx="305331" cy="1739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1882547-64D1-2D44-8E26-DD1D36F72A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3426" y="2983791"/>
            <a:ext cx="230418" cy="3007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DACA545-C2C5-D543-BD4A-DDB4759A2B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4053" y="3413839"/>
            <a:ext cx="249164" cy="2792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BC3EB-1417-354B-8590-FC31DF4FA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61231" y="1614247"/>
            <a:ext cx="179263" cy="29450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AF90D8F-F452-924E-A37C-171116B43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1985" y="1970269"/>
            <a:ext cx="257756" cy="31360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A14F8E4-ABFA-5347-85DE-DC272A9930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6505" y="2420117"/>
            <a:ext cx="228716" cy="22871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76178D0A-B9C3-684A-A4AB-2B6A412E0B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4921" y="2772719"/>
            <a:ext cx="330787" cy="20620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932F83F-843A-A64F-BC4E-3DE4C063B3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7833" y="3109661"/>
            <a:ext cx="344963" cy="17484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42A966B-6F3E-7E4C-91AF-9458F32B4B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37450" y="3438399"/>
            <a:ext cx="297708" cy="29298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848BC72-7843-DF4E-9FDE-C81942B037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3823" y="3899451"/>
            <a:ext cx="344963" cy="28353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269A32EA-140D-F84E-8AC1-3F7227396F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34564" y="1613503"/>
            <a:ext cx="187459" cy="28118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7A6D15DF-054C-BF45-84B8-4E82A0DB68C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3067" y="2019092"/>
            <a:ext cx="250453" cy="26935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CB1A423C-8F48-8946-AECB-86DB73DA3BF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54747" y="2397435"/>
            <a:ext cx="174845" cy="27408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450A4CDD-9585-9347-A873-CF683EF18E1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13085" y="3001478"/>
            <a:ext cx="230418" cy="30071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94A648A-D422-9646-9BB2-EC3AB9C7BDE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92202" y="3431525"/>
            <a:ext cx="249164" cy="27923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E717B19-831D-D849-8860-D81D01EF1A9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89504" y="2759862"/>
            <a:ext cx="305331" cy="173967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9D50315-8BD7-3044-8C3C-B52F4F9D99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11168" y="1596561"/>
            <a:ext cx="179263" cy="294504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F822D08C-C067-3249-9723-F3411C5FB6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71922" y="1952582"/>
            <a:ext cx="257756" cy="313603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6E4ED34D-4CFB-714D-877C-023FF971F2D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61716" y="2402431"/>
            <a:ext cx="228716" cy="228716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036A97B-1385-EA44-9614-36A2B26C285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25801" y="2755032"/>
            <a:ext cx="330787" cy="20620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8FAA404D-B420-804E-9D4E-0CA83B63B68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28318" y="3100480"/>
            <a:ext cx="344963" cy="174845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A280667B-58F2-E142-9A6A-AAADB379D99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43995" y="3420712"/>
            <a:ext cx="297708" cy="292983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8DEE383-6D49-5849-9D0C-A39D14FB03C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18713" y="3881764"/>
            <a:ext cx="344963" cy="283532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D6745CE-71CF-0B4E-83DF-5B462A93B3A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337607" y="1595816"/>
            <a:ext cx="187459" cy="281189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E60748C5-EA86-6B44-82C5-0475B59EC41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06110" y="2001406"/>
            <a:ext cx="250453" cy="26935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38EA6737-1247-FF43-8A6A-3E2B0345458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50852" y="2379749"/>
            <a:ext cx="174845" cy="27408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DC8F218F-0CA5-F74E-A40F-7428685F77A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56405" y="2742176"/>
            <a:ext cx="305331" cy="173967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6CB8CB59-4393-1B4F-A50D-7D63A81101E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290885" y="2983791"/>
            <a:ext cx="230418" cy="30071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C96770F-5496-8A41-BC4A-5D4856BE866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284488" y="3415351"/>
            <a:ext cx="249164" cy="27923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8E5F619-6F01-C447-8F26-1EC8BB72D20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34851" y="3860499"/>
            <a:ext cx="363866" cy="32606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6F7D51B-F458-DA46-9F9D-E05C0684502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27137" y="3860499"/>
            <a:ext cx="363866" cy="32606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0D360DA-2DE3-1E4A-8BB6-F0C3844D28D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01675" y="3859086"/>
            <a:ext cx="363866" cy="3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9969C0B-5940-B842-A016-C72739B8B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771" y="2852447"/>
            <a:ext cx="6342459" cy="138499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Vestibulum</a:t>
            </a:r>
            <a:r>
              <a:rPr lang="es-ES" dirty="0"/>
              <a:t> at </a:t>
            </a:r>
            <a:r>
              <a:rPr lang="es-ES" dirty="0" err="1"/>
              <a:t>dui</a:t>
            </a:r>
            <a:r>
              <a:rPr lang="es-ES" dirty="0"/>
              <a:t> et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ornare.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sollicitudin</a:t>
            </a:r>
            <a:r>
              <a:rPr lang="es-ES" dirty="0"/>
              <a:t> magna.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 lacinia,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,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at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</a:t>
            </a:r>
            <a:r>
              <a:rPr lang="es-ES" dirty="0" err="1"/>
              <a:t>tincidunt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D113C-3555-624C-85D9-508EFA23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71" y="1833859"/>
            <a:ext cx="6342459" cy="453522"/>
          </a:xfrm>
        </p:spPr>
        <p:txBody>
          <a:bodyPr/>
          <a:lstStyle/>
          <a:p>
            <a:r>
              <a:rPr lang="es-ES" dirty="0"/>
              <a:t>Ejemplo portada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212A91A-2DCC-BF46-BDB6-B15DBB0889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720" y="45483"/>
            <a:ext cx="1029220" cy="276999"/>
          </a:xfrm>
        </p:spPr>
        <p:txBody>
          <a:bodyPr/>
          <a:lstStyle/>
          <a:p>
            <a:r>
              <a:rPr lang="es-E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6081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12E03F-C1F1-0049-869D-92FC65020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712" y="1506146"/>
            <a:ext cx="4504995" cy="30239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8C9A6E-63AE-6B41-8FFC-7DD1D1578B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B383BD5-1027-B742-80B8-E02C7551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52" y="523410"/>
            <a:ext cx="5042328" cy="907941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75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973172C-8E86-0C4F-8AE4-995ABE856B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DAB704-6ACF-8241-B41C-AAA87C6FC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36" y="165041"/>
            <a:ext cx="1143722" cy="755913"/>
          </a:xfrm>
        </p:spPr>
        <p:txBody>
          <a:bodyPr/>
          <a:lstStyle/>
          <a:p>
            <a:r>
              <a:rPr lang="es-ES" dirty="0"/>
              <a:t>01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0FC6A3B-39A9-3649-B1DA-D4308742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90CC7FF-44C3-3240-B2A0-432CF590B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63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1C8FA7-9965-3C44-A892-E935F70E5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01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60D45BCC-3A9A-0C44-80C3-F36C8D59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465AF3-AB76-2247-ABF2-5C563EB31E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  <a:p>
            <a:pPr lvl="1"/>
            <a:r>
              <a:rPr lang="es-ES" dirty="0"/>
              <a:t>Texto destacado</a:t>
            </a:r>
          </a:p>
          <a:p>
            <a:pPr lvl="2"/>
            <a:r>
              <a:rPr lang="es-ES" dirty="0"/>
              <a:t>Listado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41BE08B-E3EE-144D-AFC9-1BBCC07DE1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70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97B5F2-8700-5F4A-9D8A-DB86AE1CDF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9969C0B-5940-B842-A016-C72739B8B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01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D113C-3555-624C-85D9-508EFA23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índice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212A91A-2DCC-BF46-BDB6-B15DBB0889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5320" y="1638265"/>
            <a:ext cx="3319971" cy="433452"/>
          </a:xfrm>
        </p:spPr>
        <p:txBody>
          <a:bodyPr/>
          <a:lstStyle/>
          <a:p>
            <a:pPr lvl="2"/>
            <a:r>
              <a:rPr lang="es-ES" dirty="0"/>
              <a:t> </a:t>
            </a:r>
            <a:r>
              <a:rPr lang="es-ES" dirty="0" err="1"/>
              <a:t>Indice</a:t>
            </a:r>
            <a:endParaRPr lang="es-ES" dirty="0"/>
          </a:p>
          <a:p>
            <a:pPr lvl="2"/>
            <a:r>
              <a:rPr lang="es-ES" dirty="0"/>
              <a:t> </a:t>
            </a:r>
            <a:r>
              <a:rPr lang="es-ES" dirty="0" err="1"/>
              <a:t>Indice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8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4DA5AE8E-611B-854B-B44C-785D202D0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8C89D2EC-589D-CC40-A1ED-EA08435DB2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B9C75B2-79A8-C243-964D-4EB82B95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B9FD14F-D501-5749-B0E5-137615EC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4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942D40-CC08-334F-AB82-896316E60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17730A-9DAB-0C46-8EB3-866DF81B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13BF5F2F-6DF7-524B-8B3A-55EC045DE3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0D8E17-FA22-D84F-9BBB-1D6536EA4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2A5CF51C-666B-6942-BECB-5CFF2E9E0DD5}"/>
              </a:ext>
            </a:extLst>
          </p:cNvPr>
          <p:cNvSpPr/>
          <p:nvPr/>
        </p:nvSpPr>
        <p:spPr>
          <a:xfrm>
            <a:off x="3948231" y="3164331"/>
            <a:ext cx="2057245" cy="566875"/>
          </a:xfrm>
          <a:prstGeom prst="roundRect">
            <a:avLst>
              <a:gd name="adj" fmla="val 9446"/>
            </a:avLst>
          </a:prstGeom>
          <a:solidFill>
            <a:srgbClr val="006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endParaRPr lang="es-E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0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D7FDF7-2548-104A-A753-2683CF08B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7C1147-DD63-D740-A182-7F6EEE58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410E8CF-D3CD-EA4F-9E77-697BA553A74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672CB27-565F-CB49-BF55-AB4622A23CC1}"/>
              </a:ext>
            </a:extLst>
          </p:cNvPr>
          <p:cNvSpPr/>
          <p:nvPr/>
        </p:nvSpPr>
        <p:spPr>
          <a:xfrm>
            <a:off x="6287366" y="3569782"/>
            <a:ext cx="2057245" cy="566875"/>
          </a:xfrm>
          <a:prstGeom prst="roundRect">
            <a:avLst>
              <a:gd name="adj" fmla="val 9446"/>
            </a:avLst>
          </a:prstGeom>
          <a:solidFill>
            <a:srgbClr val="00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endParaRPr lang="es-E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5B03CD4-FE29-7E43-AAFB-0CA239989C94}"/>
              </a:ext>
            </a:extLst>
          </p:cNvPr>
          <p:cNvSpPr/>
          <p:nvPr/>
        </p:nvSpPr>
        <p:spPr>
          <a:xfrm>
            <a:off x="1244682" y="2197489"/>
            <a:ext cx="2057245" cy="566875"/>
          </a:xfrm>
          <a:prstGeom prst="roundRect">
            <a:avLst>
              <a:gd name="adj" fmla="val 9446"/>
            </a:avLst>
          </a:prstGeom>
          <a:solidFill>
            <a:srgbClr val="006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s-E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endParaRPr lang="es-E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335</Words>
  <Application>Microsoft Macintosh PowerPoint</Application>
  <PresentationFormat>Presentación en pantalla (16:9)</PresentationFormat>
  <Paragraphs>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Roboto</vt:lpstr>
      <vt:lpstr>Roboto Medium</vt:lpstr>
      <vt:lpstr>Roboto Slab</vt:lpstr>
      <vt:lpstr>Office Theme</vt:lpstr>
      <vt:lpstr>Novedades Gestiona</vt:lpstr>
      <vt:lpstr>Ejemplo portada</vt:lpstr>
      <vt:lpstr>Presentación de PowerPoint</vt:lpstr>
      <vt:lpstr>Presentación de PowerPoint</vt:lpstr>
      <vt:lpstr>Presentación de PowerPoint</vt:lpstr>
      <vt:lpstr>Ejemplo índice</vt:lpstr>
      <vt:lpstr>Presentación de PowerPoint</vt:lpstr>
      <vt:lpstr>Presentación de PowerPoint</vt:lpstr>
      <vt:lpstr>Presentación de PowerPoint</vt:lpstr>
      <vt:lpstr>Ejemplo texto</vt:lpstr>
      <vt:lpstr>Presentación de PowerPoint</vt:lpstr>
      <vt:lpstr>Ejemplo cajas destacadas</vt:lpstr>
      <vt:lpstr>Ejemplo cajas destacadas</vt:lpstr>
      <vt:lpstr>Presentación de PowerPoint</vt:lpstr>
      <vt:lpstr>Te ayudamos a ponerlo en marcha</vt:lpstr>
      <vt:lpstr>Muchas gracias</vt:lpstr>
      <vt:lpstr>Iconos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Avanza hacia la Contratación  Electrónica</dc:title>
  <dc:creator>Ricardo Peñalver</dc:creator>
  <cp:lastModifiedBy>Gerardo KatssenianGerardo Katssenian</cp:lastModifiedBy>
  <cp:revision>48</cp:revision>
  <dcterms:created xsi:type="dcterms:W3CDTF">2020-12-15T08:49:59Z</dcterms:created>
  <dcterms:modified xsi:type="dcterms:W3CDTF">2022-09-22T08:26:57Z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2020-12-14T00:00:00Z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2020-12-15T00:00:00Z</vt:filetime>
  </property>
</Properties>
</file>